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60" r:id="rId3"/>
    <p:sldId id="283" r:id="rId4"/>
    <p:sldId id="369" r:id="rId5"/>
    <p:sldId id="358" r:id="rId6"/>
    <p:sldId id="352" r:id="rId7"/>
    <p:sldId id="357" r:id="rId8"/>
    <p:sldId id="353" r:id="rId9"/>
    <p:sldId id="344" r:id="rId10"/>
    <p:sldId id="371" r:id="rId11"/>
    <p:sldId id="370" r:id="rId12"/>
    <p:sldId id="345" r:id="rId13"/>
    <p:sldId id="359" r:id="rId14"/>
    <p:sldId id="354" r:id="rId15"/>
    <p:sldId id="361" r:id="rId16"/>
    <p:sldId id="346" r:id="rId17"/>
    <p:sldId id="367" r:id="rId18"/>
    <p:sldId id="355" r:id="rId19"/>
    <p:sldId id="347" r:id="rId20"/>
    <p:sldId id="362" r:id="rId21"/>
    <p:sldId id="356" r:id="rId22"/>
    <p:sldId id="372" r:id="rId23"/>
    <p:sldId id="373" r:id="rId24"/>
    <p:sldId id="374" r:id="rId25"/>
    <p:sldId id="348" r:id="rId26"/>
    <p:sldId id="363" r:id="rId27"/>
    <p:sldId id="350" r:id="rId28"/>
    <p:sldId id="366" r:id="rId29"/>
    <p:sldId id="368" r:id="rId30"/>
    <p:sldId id="351" r:id="rId31"/>
    <p:sldId id="340" r:id="rId32"/>
  </p:sldIdLst>
  <p:sldSz cx="9144000" cy="6858000" type="screen4x3"/>
  <p:notesSz cx="6797675" cy="99282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7403" autoAdjust="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59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5800A-7103-483C-A053-662CED1B0CAB}" type="datetimeFigureOut">
              <a:rPr lang="zh-CN" altLang="en-US" smtClean="0"/>
              <a:pPr/>
              <a:t>2014/7/14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50D8E-C20C-4E3A-A3AD-E00D6FCF676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F5D0A-2728-4444-8AF1-62A48CA808F1}" type="datetimeFigureOut">
              <a:rPr lang="zh-CN" altLang="en-US" smtClean="0"/>
              <a:pPr/>
              <a:t>2014/7/14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94220-2190-43BC-9EEE-6387E28128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94220-2190-43BC-9EEE-6387E281288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94220-2190-43BC-9EEE-6387E281288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16056-EC86-4D4E-88B2-0A182307BD3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FAB31-C172-4102-BFCF-99BE96A10CC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BA1F7-0B03-4D91-82F4-8E222266B95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60D7A-4B2D-4DE9-8491-6CC0A22808A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8E2D0-249B-4CC5-986B-AC1657AD06F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BE3A-CC3C-4F34-AF83-4E9E73754C8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0C152-0061-4AC9-85FC-8A249E8FEC7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91A3C-D7D1-4C20-995A-4146B5D89BD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B21B1-DD14-4B26-83AC-5D6E2CAEFC46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1D576-8B11-425F-AA65-374E8F3E271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38831-7D04-4578-BADD-9C52906B375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E665C3F-632A-4914-BF90-CB30924E6CA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473075" y="503238"/>
            <a:ext cx="5467350" cy="38893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1392" tIns="45696" rIns="91392" bIns="45696" anchor="ctr"/>
          <a:lstStyle/>
          <a:p>
            <a:pPr algn="ctr">
              <a:defRPr/>
            </a:pPr>
            <a:endParaRPr lang="zh-CN" altLang="zh-CN" sz="4400" dirty="0">
              <a:solidFill>
                <a:schemeClr val="accent2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73075" y="955675"/>
            <a:ext cx="8197850" cy="968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zh-CN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473075" y="6081713"/>
            <a:ext cx="8197850" cy="3333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zh-CN"/>
          </a:p>
        </p:txBody>
      </p:sp>
      <p:pic>
        <p:nvPicPr>
          <p:cNvPr id="2057" name="Picture 9" descr="全称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02263" y="6237288"/>
            <a:ext cx="32019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image.baidu.com/i?ct=503316480&amp;z=0&amp;tn=baiduimagedetail&amp;word=%CE%D5%CA%D6&amp;in=28820&amp;cl=2&amp;cm=1&amp;sc=0&amp;lm=-1&amp;pn=13&amp;rn=1&amp;di=7767408315&amp;ln=2000&amp;fr=&amp;ic=0&amp;s=0&amp;se=1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hyperlink" Target="mailto:bp@ofcapita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ChangeArrowheads="1"/>
          </p:cNvSpPr>
          <p:nvPr/>
        </p:nvSpPr>
        <p:spPr bwMode="auto">
          <a:xfrm rot="16200000" flipH="1">
            <a:off x="-2073795" y="3378052"/>
            <a:ext cx="6019800" cy="730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zh-CN" altLang="zh-CN"/>
          </a:p>
        </p:txBody>
      </p:sp>
      <p:pic>
        <p:nvPicPr>
          <p:cNvPr id="7171" name="Picture 3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5589588"/>
            <a:ext cx="2028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899592" y="2391023"/>
            <a:ext cx="7772400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 sz="3600" b="1" dirty="0" smtClean="0">
                <a:solidFill>
                  <a:schemeClr val="accent2">
                    <a:lumMod val="75000"/>
                  </a:schemeClr>
                </a:solidFill>
                <a:ea typeface="楷体_GB2312" pitchFamily="1" charset="-122"/>
              </a:rPr>
              <a:t>如何撰写完整简洁的商业计划书</a:t>
            </a:r>
            <a:r>
              <a:rPr lang="zh-CN" sz="3600" b="1" dirty="0" smtClean="0">
                <a:solidFill>
                  <a:schemeClr val="accent2">
                    <a:lumMod val="75000"/>
                  </a:schemeClr>
                </a:solidFill>
                <a:ea typeface="楷体_GB2312" pitchFamily="1" charset="-122"/>
              </a:rPr>
              <a:t> 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619250" y="6165850"/>
            <a:ext cx="72009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1400"/>
              <a:t>Highly Confidential. This document does not constitute an offering or solicitation. It is for informational purposes only. 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860800"/>
            <a:ext cx="7521575" cy="1752600"/>
          </a:xfrm>
        </p:spPr>
        <p:txBody>
          <a:bodyPr/>
          <a:lstStyle/>
          <a:p>
            <a:pPr algn="r" eaLnBrk="1" hangingPunct="1"/>
            <a:r>
              <a:rPr lang="zh-CN" altLang="zh-CN" sz="2000" b="1" dirty="0" smtClean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201</a:t>
            </a:r>
            <a:r>
              <a:rPr lang="en-US" altLang="zh-CN" sz="2000" b="1" dirty="0" smtClean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4</a:t>
            </a:r>
            <a:r>
              <a:rPr lang="zh-CN" sz="2000" b="1" dirty="0" smtClean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年</a:t>
            </a:r>
            <a:r>
              <a:rPr lang="en-US" altLang="zh-CN" sz="2000" b="1" smtClean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7</a:t>
            </a:r>
            <a:r>
              <a:rPr lang="zh-CN" altLang="en-US" sz="2000" b="1" smtClean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月</a:t>
            </a:r>
            <a:r>
              <a:rPr lang="zh-CN" sz="2000" b="1" smtClean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 </a:t>
            </a:r>
            <a:endParaRPr lang="zh-CN" sz="2000" b="1" dirty="0" smtClean="0">
              <a:solidFill>
                <a:schemeClr val="accent2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Group 2"/>
          <p:cNvGraphicFramePr>
            <a:graphicFrameLocks noGrp="1"/>
          </p:cNvGraphicFramePr>
          <p:nvPr>
            <p:ph type="body" idx="1"/>
          </p:nvPr>
        </p:nvGraphicFramePr>
        <p:xfrm>
          <a:off x="683568" y="1196751"/>
          <a:ext cx="7776864" cy="4720475"/>
        </p:xfrm>
        <a:graphic>
          <a:graphicData uri="http://schemas.openxmlformats.org/drawingml/2006/table">
            <a:tbl>
              <a:tblPr/>
              <a:tblGrid>
                <a:gridCol w="1975075"/>
                <a:gridCol w="5801789"/>
              </a:tblGrid>
              <a:tr h="635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●</a:t>
                      </a:r>
                      <a:endParaRPr kumimoji="0" lang="zh-CN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概述</a:t>
                      </a:r>
                      <a:r>
                        <a:rPr kumimoji="0" 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 </a:t>
                      </a: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2FF"/>
                    </a:solidFill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要点一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一句话说清，你发现市场中存在什么空白点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要点二</a:t>
                      </a: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你怎么解决它</a:t>
                      </a: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2FF"/>
                    </a:solidFill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要点三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目标客户有哪些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要点四</a:t>
                      </a: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你的独门绝活</a:t>
                      </a: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89990" marR="8999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2FF"/>
                    </a:solidFill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要点五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市场前景如何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要点六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竞争对手是谁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要点七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你将如何赚钱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要点八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你需要多少钱，怎么花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52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要点九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你的团队优势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</a:txBody>
                  <a:tcPr marL="0" marR="0" marT="17995" marB="17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51" name="Rectangle 59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zh-CN" alt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alt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340768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zh-CN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概述要点：简单、明了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zh-CN" alt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alt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196752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 </a:t>
            </a: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概述：简单、明了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QQ截图201304240005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1988839"/>
            <a:ext cx="8424935" cy="3960441"/>
          </a:xfrm>
          <a:prstGeom prst="rect">
            <a:avLst/>
          </a:prstGeom>
        </p:spPr>
      </p:pic>
      <p:pic>
        <p:nvPicPr>
          <p:cNvPr id="6" name="图片 5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404664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351309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 </a:t>
            </a: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概述：简单、明了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zh-CN" alt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alt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6" name="图片 5" descr="QQ截图201304231406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182993"/>
            <a:ext cx="8208912" cy="3550263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404664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196752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一句话说清楚，你发现市场中存在什么空白点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2" y="476250"/>
            <a:ext cx="73440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市场空白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市场空白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1137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132857"/>
            <a:ext cx="7475032" cy="3168352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7544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市场空白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6" name="图片 5" descr="QQ截图2013042314034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420887"/>
            <a:ext cx="7992888" cy="3165255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196752"/>
            <a:ext cx="8108950" cy="45259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你怎么解决它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 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如何解决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 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如何解决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QQ截图2013042400163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606" y="1916832"/>
            <a:ext cx="7723810" cy="3960440"/>
          </a:xfrm>
          <a:prstGeom prst="rect">
            <a:avLst/>
          </a:prstGeom>
        </p:spPr>
      </p:pic>
      <p:pic>
        <p:nvPicPr>
          <p:cNvPr id="6" name="图片 5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如何解决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400145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060848"/>
            <a:ext cx="8064896" cy="3888431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196752"/>
            <a:ext cx="8108950" cy="45259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目标客户有哪些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目标客户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目标客户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14132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988840"/>
            <a:ext cx="7920880" cy="3663969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目标客户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QQ截图2013042314134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44824"/>
            <a:ext cx="8676456" cy="4176464"/>
          </a:xfrm>
          <a:prstGeom prst="rect">
            <a:avLst/>
          </a:prstGeom>
        </p:spPr>
      </p:pic>
      <p:pic>
        <p:nvPicPr>
          <p:cNvPr id="6" name="图片 5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95498" y="1124744"/>
            <a:ext cx="8108950" cy="45259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你的独门绝活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独门绝活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独门绝活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1416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060848"/>
            <a:ext cx="8352928" cy="3456384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独门绝活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QQ截图201304232352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628800"/>
            <a:ext cx="7920880" cy="4320480"/>
          </a:xfrm>
          <a:prstGeom prst="rect">
            <a:avLst/>
          </a:prstGeom>
        </p:spPr>
      </p:pic>
      <p:pic>
        <p:nvPicPr>
          <p:cNvPr id="6" name="图片 5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独门绝活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QQ截图2013042314184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8064896" cy="3960440"/>
          </a:xfrm>
          <a:prstGeom prst="rect">
            <a:avLst/>
          </a:prstGeom>
        </p:spPr>
      </p:pic>
      <p:pic>
        <p:nvPicPr>
          <p:cNvPr id="6" name="图片 5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市场前景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市场前景</a:t>
            </a:r>
            <a:r>
              <a:rPr lang="zh-CN" sz="2000" b="1" dirty="0" smtClean="0">
                <a:solidFill>
                  <a:schemeClr val="bg1"/>
                </a:solidFill>
                <a:ea typeface="楷体_GB2312"/>
              </a:rPr>
              <a:t> 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207293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市场前景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1433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8568952" cy="4248472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市场前景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QQ截图201304231434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3" y="1700808"/>
            <a:ext cx="8280919" cy="4320480"/>
          </a:xfrm>
          <a:prstGeom prst="rect">
            <a:avLst/>
          </a:prstGeom>
        </p:spPr>
      </p:pic>
      <p:pic>
        <p:nvPicPr>
          <p:cNvPr id="6" name="图片 5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124744"/>
            <a:ext cx="8108950" cy="45259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竞争对手是谁</a:t>
            </a: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竞争对手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196752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竞争对手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23485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8460432" cy="4104456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竞争对手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2349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204864"/>
            <a:ext cx="7488832" cy="3716151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340768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你将如何赚钱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如何赚钱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如何赚钱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23455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44824"/>
            <a:ext cx="8424936" cy="3953866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340768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2800" dirty="0" smtClean="0">
              <a:latin typeface="楷体_GB2312" pitchFamily="1" charset="-122"/>
              <a:ea typeface="楷体_GB2312" pitchFamily="1" charset="-122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你需要多少钱，怎么花</a:t>
            </a: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资金用途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资金用途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4" name="图片 3" descr="QQ截图201304232357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7992888" cy="4464496"/>
          </a:xfrm>
          <a:prstGeom prst="rect">
            <a:avLst/>
          </a:prstGeom>
        </p:spPr>
      </p:pic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268760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案例：</a:t>
            </a: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资金用途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QQ截图201304240003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988840"/>
            <a:ext cx="7632848" cy="3771429"/>
          </a:xfrm>
          <a:prstGeom prst="rect">
            <a:avLst/>
          </a:prstGeom>
        </p:spPr>
      </p:pic>
      <p:pic>
        <p:nvPicPr>
          <p:cNvPr id="6" name="图片 5" descr="O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10895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  <a:latin typeface="楷体_GB2312" pitchFamily="1" charset="-122"/>
                <a:ea typeface="楷体_GB2312" pitchFamily="1" charset="-122"/>
              </a:rPr>
              <a:t>你的团队优势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  <a:p>
            <a:pPr marL="0" indent="0" eaLnBrk="1" hangingPunct="1">
              <a:lnSpc>
                <a:spcPct val="90000"/>
              </a:lnSpc>
            </a:pPr>
            <a:endParaRPr lang="zh-CN" altLang="zh-CN" sz="2800" dirty="0" smtClean="0">
              <a:solidFill>
                <a:schemeClr val="accent2">
                  <a:lumMod val="75000"/>
                </a:schemeClr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8313" y="476250"/>
            <a:ext cx="547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r>
              <a:rPr lang="en-US" altLang="zh-CN" sz="2000" b="1" dirty="0" smtClean="0">
                <a:solidFill>
                  <a:schemeClr val="bg1"/>
                </a:solidFill>
                <a:ea typeface="楷体_GB2312"/>
              </a:rPr>
              <a:t>----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团队优势</a:t>
            </a:r>
            <a:endParaRPr lang="zh-CN" sz="2000" b="1" dirty="0">
              <a:solidFill>
                <a:schemeClr val="bg1"/>
              </a:solidFill>
              <a:ea typeface="楷体_GB2312"/>
            </a:endParaRPr>
          </a:p>
        </p:txBody>
      </p:sp>
      <p:pic>
        <p:nvPicPr>
          <p:cNvPr id="5" name="图片 4" descr="OF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  <p:pic>
        <p:nvPicPr>
          <p:cNvPr id="6" name="图片 5" descr="陈玮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44824"/>
            <a:ext cx="4499992" cy="3923357"/>
          </a:xfrm>
          <a:prstGeom prst="rect">
            <a:avLst/>
          </a:prstGeom>
        </p:spPr>
      </p:pic>
      <p:pic>
        <p:nvPicPr>
          <p:cNvPr id="7" name="图片 6" descr="程厚博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1700808"/>
            <a:ext cx="4788024" cy="4361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u=909157272,2905533205&amp;fm=0&amp;gp=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556073"/>
            <a:ext cx="201612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2924944"/>
            <a:ext cx="7632848" cy="367240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zh-CN" sz="44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Thank You</a:t>
            </a:r>
          </a:p>
          <a:p>
            <a:pPr algn="l" eaLnBrk="1" hangingPunct="1">
              <a:lnSpc>
                <a:spcPct val="90000"/>
              </a:lnSpc>
            </a:pPr>
            <a:endParaRPr lang="zh-CN" altLang="zh-CN" sz="1400" b="1" dirty="0" smtClean="0">
              <a:solidFill>
                <a:srgbClr val="A50021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en-US" altLang="zh-CN" sz="900" b="1" dirty="0" smtClean="0">
              <a:solidFill>
                <a:srgbClr val="A50021"/>
              </a:solidFill>
            </a:endParaRPr>
          </a:p>
          <a:p>
            <a:pPr algn="l" eaLnBrk="1" hangingPunct="1">
              <a:lnSpc>
                <a:spcPct val="90000"/>
              </a:lnSpc>
            </a:pPr>
            <a:r>
              <a:rPr lang="zh-CN" altLang="en-US" sz="2400" b="1" dirty="0" smtClean="0">
                <a:solidFill>
                  <a:schemeClr val="accent6"/>
                </a:solidFill>
              </a:rPr>
              <a:t>西安管理总部  </a:t>
            </a:r>
            <a:endParaRPr lang="en-US" altLang="zh-CN" sz="2400" b="1" dirty="0" smtClean="0">
              <a:solidFill>
                <a:schemeClr val="accent6"/>
              </a:solidFill>
            </a:endParaRPr>
          </a:p>
          <a:p>
            <a:pPr algn="l" eaLnBrk="1" hangingPunct="1">
              <a:lnSpc>
                <a:spcPct val="90000"/>
              </a:lnSpc>
            </a:pPr>
            <a:r>
              <a:rPr lang="zh-CN" altLang="en-US" sz="2400" b="1" dirty="0" smtClean="0">
                <a:solidFill>
                  <a:schemeClr val="accent6"/>
                </a:solidFill>
              </a:rPr>
              <a:t>地址：西安市科技五路</a:t>
            </a:r>
            <a:r>
              <a:rPr lang="en-US" altLang="zh-CN" sz="2400" b="1" dirty="0" smtClean="0">
                <a:solidFill>
                  <a:schemeClr val="accent6"/>
                </a:solidFill>
              </a:rPr>
              <a:t>8</a:t>
            </a:r>
            <a:r>
              <a:rPr lang="zh-CN" altLang="en-US" sz="2400" b="1" dirty="0" smtClean="0">
                <a:solidFill>
                  <a:schemeClr val="accent6"/>
                </a:solidFill>
              </a:rPr>
              <a:t>号数字大厦</a:t>
            </a:r>
            <a:r>
              <a:rPr lang="en-US" altLang="zh-CN" sz="2400" b="1" dirty="0" smtClean="0">
                <a:solidFill>
                  <a:schemeClr val="accent6"/>
                </a:solidFill>
              </a:rPr>
              <a:t>207</a:t>
            </a:r>
            <a:r>
              <a:rPr lang="zh-CN" altLang="en-US" sz="2400" b="1" dirty="0" smtClean="0">
                <a:solidFill>
                  <a:schemeClr val="accent6"/>
                </a:solidFill>
              </a:rPr>
              <a:t>室</a:t>
            </a:r>
            <a:endParaRPr lang="en-US" altLang="zh-CN" sz="2400" b="1" dirty="0" smtClean="0">
              <a:solidFill>
                <a:schemeClr val="accent6"/>
              </a:solidFill>
            </a:endParaRPr>
          </a:p>
          <a:p>
            <a:pPr algn="l" eaLnBrk="1" hangingPunct="1">
              <a:lnSpc>
                <a:spcPct val="90000"/>
              </a:lnSpc>
            </a:pPr>
            <a:r>
              <a:rPr lang="zh-CN" altLang="en-US" sz="2400" b="1" dirty="0" smtClean="0">
                <a:solidFill>
                  <a:schemeClr val="accent6"/>
                </a:solidFill>
              </a:rPr>
              <a:t>电话</a:t>
            </a:r>
            <a:r>
              <a:rPr lang="en-US" altLang="zh-CN" sz="2400" b="1" dirty="0" smtClean="0">
                <a:solidFill>
                  <a:schemeClr val="accent6"/>
                </a:solidFill>
              </a:rPr>
              <a:t>/</a:t>
            </a:r>
            <a:r>
              <a:rPr lang="zh-CN" altLang="en-US" sz="2400" b="1" dirty="0" smtClean="0">
                <a:solidFill>
                  <a:schemeClr val="accent6"/>
                </a:solidFill>
              </a:rPr>
              <a:t>传真：</a:t>
            </a:r>
            <a:r>
              <a:rPr lang="en-US" altLang="zh-CN" sz="2400" b="1" dirty="0" smtClean="0">
                <a:solidFill>
                  <a:schemeClr val="accent6"/>
                </a:solidFill>
              </a:rPr>
              <a:t>029-89195689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2400" b="1" dirty="0" smtClean="0">
                <a:solidFill>
                  <a:schemeClr val="accent6"/>
                </a:solidFill>
              </a:rPr>
              <a:t>联系人：黄绍英：</a:t>
            </a:r>
            <a:r>
              <a:rPr lang="en-US" altLang="zh-CN" sz="2400" b="1" dirty="0" smtClean="0">
                <a:solidFill>
                  <a:schemeClr val="accent6"/>
                </a:solidFill>
              </a:rPr>
              <a:t>18629063977    </a:t>
            </a:r>
            <a:r>
              <a:rPr lang="zh-CN" altLang="en-US" sz="2400" b="1" dirty="0" smtClean="0">
                <a:solidFill>
                  <a:schemeClr val="accent6"/>
                </a:solidFill>
              </a:rPr>
              <a:t>程琛：</a:t>
            </a:r>
            <a:r>
              <a:rPr lang="en-US" altLang="zh-CN" sz="2400" b="1" dirty="0" smtClean="0">
                <a:solidFill>
                  <a:schemeClr val="accent6"/>
                </a:solidFill>
              </a:rPr>
              <a:t>18629511226</a:t>
            </a:r>
          </a:p>
          <a:p>
            <a:pPr algn="l" eaLnBrk="1" hangingPunct="1">
              <a:lnSpc>
                <a:spcPct val="90000"/>
              </a:lnSpc>
            </a:pPr>
            <a:endParaRPr lang="en-US" altLang="zh-CN" sz="1200" b="1" dirty="0" smtClean="0">
              <a:solidFill>
                <a:schemeClr val="accent6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en-US" altLang="zh-CN" sz="2400" b="1" dirty="0" smtClean="0">
              <a:solidFill>
                <a:srgbClr val="A50021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en-US" altLang="zh-CN" sz="2400" b="1" dirty="0" smtClean="0">
              <a:solidFill>
                <a:srgbClr val="A50021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zh-CN" altLang="zh-CN" sz="1400" b="1" dirty="0" smtClean="0">
              <a:solidFill>
                <a:srgbClr val="A50021"/>
              </a:solidFill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042988" y="6116638"/>
            <a:ext cx="4572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/>
              <a:t>www.ofcapital.com     </a:t>
            </a:r>
            <a:r>
              <a:rPr lang="zh-CN" altLang="en-US">
                <a:hlinkClick r:id="rId4"/>
              </a:rPr>
              <a:t>bp@ofcapital.com</a:t>
            </a:r>
            <a:r>
              <a:rPr lang="zh-CN" altLang="en-US"/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467544" y="476672"/>
            <a:ext cx="38459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 smtClean="0">
                <a:ea typeface="楷体_GB231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ea typeface="楷体_GB2312"/>
              </a:rPr>
              <a:t>如何撰写完整简洁的商业计划书</a:t>
            </a:r>
            <a:endParaRPr lang="zh-CN" altLang="en-US" sz="2000" dirty="0"/>
          </a:p>
        </p:txBody>
      </p:sp>
      <p:pic>
        <p:nvPicPr>
          <p:cNvPr id="7" name="图片 6" descr="OF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389467"/>
            <a:ext cx="1440160" cy="51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</TotalTime>
  <Pages>0</Pages>
  <Words>577</Words>
  <Characters>0</Characters>
  <Application>Microsoft Office PowerPoint</Application>
  <DocSecurity>0</DocSecurity>
  <PresentationFormat>全屏显示(4:3)</PresentationFormat>
  <Lines>0</Lines>
  <Paragraphs>143</Paragraphs>
  <Slides>31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默认设计模板</vt:lpstr>
      <vt:lpstr>如何撰写完整简洁的商业计划书 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Company>OFC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程琛</cp:lastModifiedBy>
  <cp:revision>265</cp:revision>
  <cp:lastPrinted>1899-12-30T00:00:00Z</cp:lastPrinted>
  <dcterms:created xsi:type="dcterms:W3CDTF">2010-04-02T02:39:38Z</dcterms:created>
  <dcterms:modified xsi:type="dcterms:W3CDTF">2014-07-14T02:36:26Z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2052-8.1.0.2998</vt:lpwstr>
  </property>
</Properties>
</file>